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8" r:id="rId3"/>
    <p:sldId id="277" r:id="rId4"/>
    <p:sldId id="278" r:id="rId5"/>
    <p:sldId id="279" r:id="rId6"/>
    <p:sldId id="280" r:id="rId7"/>
    <p:sldId id="263" r:id="rId8"/>
    <p:sldId id="281" r:id="rId9"/>
    <p:sldId id="282" r:id="rId10"/>
    <p:sldId id="283" r:id="rId11"/>
    <p:sldId id="284" r:id="rId12"/>
    <p:sldId id="286" r:id="rId13"/>
    <p:sldId id="297" r:id="rId14"/>
    <p:sldId id="296" r:id="rId15"/>
    <p:sldId id="295" r:id="rId16"/>
    <p:sldId id="294" r:id="rId17"/>
    <p:sldId id="293" r:id="rId18"/>
    <p:sldId id="292" r:id="rId19"/>
    <p:sldId id="303" r:id="rId20"/>
    <p:sldId id="302" r:id="rId21"/>
    <p:sldId id="301" r:id="rId22"/>
    <p:sldId id="300" r:id="rId23"/>
    <p:sldId id="299" r:id="rId24"/>
    <p:sldId id="298" r:id="rId25"/>
    <p:sldId id="290" r:id="rId26"/>
    <p:sldId id="289" r:id="rId27"/>
    <p:sldId id="288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19.03.2020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7772400" cy="30172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600" cap="all" dirty="0"/>
              <a:t>základní pravidla společenského chování</a:t>
            </a:r>
            <a:br>
              <a:rPr lang="cs-CZ" sz="6600" cap="all" dirty="0"/>
            </a:br>
            <a:r>
              <a:rPr lang="cs-CZ" sz="6600" cap="all" dirty="0"/>
              <a:t>opakování</a:t>
            </a:r>
            <a:endParaRPr lang="cs-CZ" sz="6600" b="1" cap="al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512064"/>
            <a:ext cx="8352928" cy="1620792"/>
          </a:xfrm>
        </p:spPr>
        <p:txBody>
          <a:bodyPr/>
          <a:lstStyle/>
          <a:p>
            <a:r>
              <a:rPr lang="cs-CZ" cap="all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Muž se ženou jdou nahoru po schodech. Jako první jde žena. Proč???</a:t>
            </a:r>
          </a:p>
        </p:txBody>
      </p:sp>
      <p:sp>
        <p:nvSpPr>
          <p:cNvPr id="6" name="Obdélník 5"/>
          <p:cNvSpPr/>
          <p:nvPr/>
        </p:nvSpPr>
        <p:spPr>
          <a:xfrm>
            <a:off x="755576" y="4149080"/>
            <a:ext cx="465632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Aby muž mohl sledovat její postavu.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115616" y="2708920"/>
            <a:ext cx="417133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Aby se nemusela na muže</a:t>
            </a:r>
          </a:p>
          <a:p>
            <a:pPr algn="ctr"/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 dívat zezadu.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83568" y="5445224"/>
            <a:ext cx="532859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Aby jí muž v případě jejího pádu mohl zachytit.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" name="Obrázek 8" descr="dum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2924944"/>
            <a:ext cx="2318004" cy="208940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620792"/>
          </a:xfrm>
        </p:spPr>
        <p:txBody>
          <a:bodyPr/>
          <a:lstStyle/>
          <a:p>
            <a:r>
              <a:rPr lang="cs-CZ" cap="all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Nesplním, co jsem slíbil</a:t>
            </a:r>
          </a:p>
        </p:txBody>
      </p:sp>
      <p:sp>
        <p:nvSpPr>
          <p:cNvPr id="6" name="Obdélník 5"/>
          <p:cNvSpPr/>
          <p:nvPr/>
        </p:nvSpPr>
        <p:spPr>
          <a:xfrm>
            <a:off x="467544" y="3212976"/>
            <a:ext cx="465632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Vymluvím se na nedostatek času.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11560" y="1988840"/>
            <a:ext cx="48478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Budu dělat, že se nic nestalo. 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9552" y="4509120"/>
            <a:ext cx="532859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Omluvím se a budu se snažit</a:t>
            </a:r>
          </a:p>
          <a:p>
            <a:pPr algn="ctr"/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Věc napravit.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" name="Obrázek 9" descr="dum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2564904"/>
            <a:ext cx="2340864" cy="228142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772400" cy="914400"/>
          </a:xfrm>
        </p:spPr>
        <p:txBody>
          <a:bodyPr/>
          <a:lstStyle/>
          <a:p>
            <a:pPr algn="ctr"/>
            <a:r>
              <a:rPr lang="cs-CZ" cap="all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Na ulici do někoho nechtěně vrazím.</a:t>
            </a:r>
          </a:p>
        </p:txBody>
      </p:sp>
      <p:sp>
        <p:nvSpPr>
          <p:cNvPr id="4" name="Obdélník 3"/>
          <p:cNvSpPr/>
          <p:nvPr/>
        </p:nvSpPr>
        <p:spPr>
          <a:xfrm>
            <a:off x="827584" y="2924944"/>
            <a:ext cx="65069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Budu dělat, že se nic nestalo a půjdu dál. 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1560" y="4869160"/>
            <a:ext cx="705936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Vynadám druhému, že má koukat na cestu.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55776" y="3789040"/>
            <a:ext cx="213071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Omluvím se.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Dobře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Jdeme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Dál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Dobře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Jdeme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Dál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Dobře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Jdeme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Dál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Dobře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Jdeme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Dál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Dobře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Jdeme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Dál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Dobře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Jdeme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Dál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Chybička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Se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vloudila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630877" y="2967335"/>
            <a:ext cx="18822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hlinkshowjump?jump=nextslide"/>
              </a:rPr>
              <a:t>Klikni</a:t>
            </a:r>
            <a:endParaRPr lang="cs-CZ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Chybička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Se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vloudila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Chybička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Se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vloudila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Chybička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Se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vloudila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Chybička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Se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vloudila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196753"/>
            <a:ext cx="4896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Chybička</a:t>
            </a:r>
          </a:p>
          <a:p>
            <a:pPr algn="ctr"/>
            <a:r>
              <a:rPr lang="cs-CZ" sz="5400" b="1" cap="all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Se</a:t>
            </a:r>
          </a:p>
          <a:p>
            <a:pPr algn="ctr"/>
            <a:r>
              <a:rPr lang="cs-CZ" sz="5400" b="1" cap="all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vloudila</a:t>
            </a:r>
          </a:p>
          <a:p>
            <a:pPr algn="ctr"/>
            <a:endParaRPr lang="cs-CZ" sz="5400" b="1" cap="all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hlinkClick r:id="rId2" action="ppaction://hlinksldjump"/>
            </a:endParaRPr>
          </a:p>
          <a:p>
            <a:pPr algn="ctr"/>
            <a:r>
              <a:rPr lang="cs-CZ" sz="5400" b="1" cap="all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klik</a:t>
            </a:r>
            <a:endParaRPr lang="cs-CZ" sz="5400" b="1" cap="all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699792" y="1988840"/>
            <a:ext cx="401584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Šestiúhelník </a:t>
            </a:r>
          </a:p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vypadá jinak</a:t>
            </a:r>
          </a:p>
          <a:p>
            <a:pPr algn="ctr"/>
            <a:r>
              <a:rPr lang="cs-C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znovu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497827" y="2967335"/>
            <a:ext cx="214834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Dobře</a:t>
            </a:r>
          </a:p>
          <a:p>
            <a:pPr algn="ctr"/>
            <a:r>
              <a:rPr lang="cs-C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Jdeme</a:t>
            </a:r>
          </a:p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dál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497827" y="2967335"/>
            <a:ext cx="214834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Dobře</a:t>
            </a:r>
          </a:p>
          <a:p>
            <a:pPr algn="ctr"/>
            <a:r>
              <a:rPr lang="cs-C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Jdeme</a:t>
            </a:r>
          </a:p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dál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31640" y="188640"/>
            <a:ext cx="705678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Přečti si otázky a potom klikni na</a:t>
            </a:r>
          </a:p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správnou odpověď.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979712" y="4437112"/>
            <a:ext cx="52581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" action="ppaction://hlinkshowjump?jump=nextslide"/>
              </a:rPr>
              <a:t>klik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31640" y="188640"/>
            <a:ext cx="705678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Pochopil jsi, co máš dělat. </a:t>
            </a:r>
          </a:p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Klikni na: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79712" y="4437112"/>
            <a:ext cx="52581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Nechápu nic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123728" y="2996952"/>
            <a:ext cx="52581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sldjump"/>
              </a:rPr>
              <a:t>Ano pochopil(a)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16997" y="2967335"/>
            <a:ext cx="73100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Dobře, tak jdeme na to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10840" y="2967335"/>
            <a:ext cx="572233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To je smůla, stejně</a:t>
            </a:r>
          </a:p>
          <a:p>
            <a:pPr algn="ctr"/>
            <a:r>
              <a:rPr lang="cs-C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jdeme na to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620792"/>
          </a:xfrm>
        </p:spPr>
        <p:txBody>
          <a:bodyPr/>
          <a:lstStyle/>
          <a:p>
            <a:r>
              <a:rPr lang="cs-CZ" cap="all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 ulici jsou společně dvě ženy a muž. Muž jde uprostřed.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560" y="3861048"/>
            <a:ext cx="465632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Aby se mohl věnovat ženě napravo i nalevo.</a:t>
            </a:r>
            <a:endParaRPr lang="cs-CZ" sz="2800" b="1" cap="none" spc="0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27584" y="2780928"/>
            <a:ext cx="41088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Aby ho ženy mohly bavit.</a:t>
            </a:r>
            <a:endParaRPr lang="cs-CZ" sz="2800" b="1" cap="none" spc="0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9552" y="5157192"/>
            <a:ext cx="532859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Aby se v případu svého pádu mohl lépe zachytit.</a:t>
            </a:r>
            <a:endParaRPr lang="cs-CZ" sz="2800" b="1" cap="none" spc="0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" name="Obrázek 8" descr="dum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2348880"/>
            <a:ext cx="2744858" cy="26642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620792"/>
          </a:xfrm>
        </p:spPr>
        <p:txBody>
          <a:bodyPr/>
          <a:lstStyle/>
          <a:p>
            <a:r>
              <a:rPr lang="cs-CZ" b="1" cap="all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Když jde muž se ženou do restaurace.</a:t>
            </a:r>
            <a:endParaRPr lang="cs-CZ" cap="all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3212976"/>
            <a:ext cx="465632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Vždy j</a:t>
            </a:r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de první žena.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43608" y="2132856"/>
            <a:ext cx="32303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Vždy jde první muž</a:t>
            </a:r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4437112"/>
            <a:ext cx="439248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První  jde ten, kdo</a:t>
            </a:r>
          </a:p>
          <a:p>
            <a:pPr algn="ctr"/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je rychleji u dveří.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" name="Obrázek 9" descr="dum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1844824"/>
            <a:ext cx="2025396" cy="2052828"/>
          </a:xfrm>
          <a:prstGeom prst="rect">
            <a:avLst/>
          </a:prstGeom>
        </p:spPr>
      </p:pic>
      <p:pic>
        <p:nvPicPr>
          <p:cNvPr id="12" name="Obrázek 11" descr="dum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1844824"/>
            <a:ext cx="2025396" cy="2052828"/>
          </a:xfrm>
          <a:prstGeom prst="rect">
            <a:avLst/>
          </a:prstGeom>
        </p:spPr>
      </p:pic>
      <p:pic>
        <p:nvPicPr>
          <p:cNvPr id="13" name="Obrázek 12" descr="dum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1916832"/>
            <a:ext cx="2025396" cy="2052828"/>
          </a:xfrm>
          <a:prstGeom prst="rect">
            <a:avLst/>
          </a:prstGeom>
        </p:spPr>
      </p:pic>
      <p:pic>
        <p:nvPicPr>
          <p:cNvPr id="14" name="Obrázek 13" descr="dum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2420888"/>
            <a:ext cx="2025396" cy="2052828"/>
          </a:xfrm>
          <a:prstGeom prst="rect">
            <a:avLst/>
          </a:prstGeom>
        </p:spPr>
      </p:pic>
      <p:pic>
        <p:nvPicPr>
          <p:cNvPr id="15" name="Obrázek 14" descr="dum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2780928"/>
            <a:ext cx="2025396" cy="2052828"/>
          </a:xfrm>
          <a:prstGeom prst="rect">
            <a:avLst/>
          </a:prstGeom>
        </p:spPr>
      </p:pic>
      <p:pic>
        <p:nvPicPr>
          <p:cNvPr id="16" name="Obrázek 15" descr="dum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3429000"/>
            <a:ext cx="2025396" cy="2052828"/>
          </a:xfrm>
          <a:prstGeom prst="rect">
            <a:avLst/>
          </a:prstGeom>
        </p:spPr>
      </p:pic>
      <p:pic>
        <p:nvPicPr>
          <p:cNvPr id="17" name="Obrázek 16" descr="dum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4149080"/>
            <a:ext cx="2025396" cy="2052828"/>
          </a:xfrm>
          <a:prstGeom prst="rect">
            <a:avLst/>
          </a:prstGeom>
        </p:spPr>
      </p:pic>
      <p:pic>
        <p:nvPicPr>
          <p:cNvPr id="18" name="Obrázek 17" descr="dum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4581128"/>
            <a:ext cx="2025396" cy="205282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12064"/>
            <a:ext cx="8568952" cy="1620792"/>
          </a:xfrm>
        </p:spPr>
        <p:txBody>
          <a:bodyPr/>
          <a:lstStyle/>
          <a:p>
            <a:r>
              <a:rPr lang="cs-CZ" cap="all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Když jde muž se ženou do restaurace, proč</a:t>
            </a:r>
            <a:br>
              <a:rPr lang="cs-CZ" cap="all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cs-CZ" cap="all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vchází první muž?</a:t>
            </a:r>
          </a:p>
        </p:txBody>
      </p:sp>
      <p:sp>
        <p:nvSpPr>
          <p:cNvPr id="6" name="Obdélník 5"/>
          <p:cNvSpPr/>
          <p:nvPr/>
        </p:nvSpPr>
        <p:spPr>
          <a:xfrm>
            <a:off x="755576" y="2780928"/>
            <a:ext cx="465632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Aby byl dříve u stolu a mohl si sednou.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39552" y="4077072"/>
            <a:ext cx="548098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Aby ženu uchránil před případným</a:t>
            </a:r>
          </a:p>
          <a:p>
            <a:pPr algn="ctr"/>
            <a:r>
              <a:rPr lang="cs-C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nebezpečím.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560" y="5301208"/>
            <a:ext cx="532859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Aby si každý všiml jeho nového obleku.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" name="Obrázek 9" descr="dum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2924944"/>
            <a:ext cx="2025396" cy="205282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Vlastní 5">
      <a:dk1>
        <a:srgbClr val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291</TotalTime>
  <Words>311</Words>
  <Application>Microsoft Office PowerPoint</Application>
  <PresentationFormat>Předvádění na obrazovce (4:3)</PresentationFormat>
  <Paragraphs>109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Consolas</vt:lpstr>
      <vt:lpstr>Corbel</vt:lpstr>
      <vt:lpstr>Wingdings</vt:lpstr>
      <vt:lpstr>Wingdings 2</vt:lpstr>
      <vt:lpstr>Wingdings 3</vt:lpstr>
      <vt:lpstr>Metro</vt:lpstr>
      <vt:lpstr>základní pravidla společenského chování opakování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 ulici jsou společně dvě ženy a muž. Muž jde uprostřed.</vt:lpstr>
      <vt:lpstr>Když jde muž se ženou do restaurace.</vt:lpstr>
      <vt:lpstr>Když jde muž se ženou do restaurace, proč vchází první muž?</vt:lpstr>
      <vt:lpstr>Muž se ženou jdou nahoru po schodech. Jako první jde žena. Proč???</vt:lpstr>
      <vt:lpstr>Nesplním, co jsem slíbil</vt:lpstr>
      <vt:lpstr>Na ulici do někoho nechtěně vrazím.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Mirda</dc:creator>
  <cp:lastModifiedBy>Šárka Zeithamlová</cp:lastModifiedBy>
  <cp:revision>38</cp:revision>
  <dcterms:created xsi:type="dcterms:W3CDTF">2013-04-20T16:52:31Z</dcterms:created>
  <dcterms:modified xsi:type="dcterms:W3CDTF">2020-03-19T07:51:37Z</dcterms:modified>
</cp:coreProperties>
</file>